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6" r:id="rId2"/>
    <p:sldId id="267" r:id="rId3"/>
    <p:sldId id="268" r:id="rId4"/>
    <p:sldId id="270" r:id="rId5"/>
    <p:sldId id="269" r:id="rId6"/>
    <p:sldId id="272" r:id="rId7"/>
    <p:sldId id="273" r:id="rId8"/>
    <p:sldId id="276" r:id="rId9"/>
    <p:sldId id="274" r:id="rId10"/>
    <p:sldId id="277" r:id="rId11"/>
    <p:sldId id="275" r:id="rId12"/>
    <p:sldId id="278" r:id="rId1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70" autoAdjust="0"/>
  </p:normalViewPr>
  <p:slideViewPr>
    <p:cSldViewPr>
      <p:cViewPr varScale="1">
        <p:scale>
          <a:sx n="109" d="100"/>
          <a:sy n="109" d="100"/>
        </p:scale>
        <p:origin x="171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1994334"/>
            <a:ext cx="3995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Год постройки – 1986</a:t>
            </a:r>
          </a:p>
          <a:p>
            <a:pPr>
              <a:lnSpc>
                <a:spcPct val="150000"/>
              </a:lnSpc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Количество учащихся – 361 </a:t>
            </a:r>
          </a:p>
          <a:p>
            <a:pPr>
              <a:lnSpc>
                <a:spcPct val="150000"/>
              </a:lnSpc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Количество классов – 20  </a:t>
            </a:r>
          </a:p>
          <a:p>
            <a:pPr>
              <a:lnSpc>
                <a:spcPct val="150000"/>
              </a:lnSpc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Количество педагогов – 26 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4655170"/>
            <a:ext cx="7643866" cy="1938992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муниципальное  бюджетное 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общеобразовательное 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учреждение </a:t>
            </a:r>
            <a:b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средняя общеобразовательная школа 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14 с.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Кривенковское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Туапсинский район</a:t>
            </a:r>
            <a:b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FFFF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2" name="Picture 2" descr="C:\Users\Пользователь\Desktop\DSC_0186-cr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903" y="188640"/>
            <a:ext cx="5040560" cy="42484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38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91868" y="692696"/>
            <a:ext cx="22894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Проект</a:t>
            </a:r>
          </a:p>
          <a:p>
            <a:pPr algn="ctr"/>
            <a:endParaRPr lang="ru-RU" b="1" dirty="0"/>
          </a:p>
          <a:p>
            <a:pPr algn="ctr"/>
            <a:r>
              <a:rPr lang="ru-RU" b="1" dirty="0" smtClean="0"/>
              <a:t>Кабинет </a:t>
            </a:r>
            <a:r>
              <a:rPr lang="ru-RU" b="1" dirty="0" smtClean="0"/>
              <a:t>технологии</a:t>
            </a:r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073" y="1700808"/>
            <a:ext cx="6506998" cy="460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30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59223" y="1081028"/>
            <a:ext cx="4380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Зона </a:t>
            </a:r>
            <a:r>
              <a:rPr lang="ru-RU" b="1" dirty="0" err="1" smtClean="0"/>
              <a:t>коворкинга</a:t>
            </a:r>
            <a:r>
              <a:rPr lang="ru-RU" b="1" dirty="0" smtClean="0"/>
              <a:t> в рекреации 3-го этажа</a:t>
            </a:r>
            <a:endParaRPr lang="ru-RU" b="1" dirty="0"/>
          </a:p>
        </p:txBody>
      </p:sp>
      <p:pic>
        <p:nvPicPr>
          <p:cNvPr id="9" name="Рисунок 8"/>
          <p:cNvPicPr/>
          <p:nvPr/>
        </p:nvPicPr>
        <p:blipFill rotWithShape="1">
          <a:blip r:embed="rId2"/>
          <a:srcRect l="12692" t="38474" r="56725" b="27643"/>
          <a:stretch/>
        </p:blipFill>
        <p:spPr bwMode="auto">
          <a:xfrm>
            <a:off x="1834030" y="1988840"/>
            <a:ext cx="6231255" cy="38576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4322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037487" y="692696"/>
            <a:ext cx="19332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Проект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Зона </a:t>
            </a:r>
            <a:r>
              <a:rPr lang="ru-RU" b="1" dirty="0" err="1" smtClean="0"/>
              <a:t>коворкинга</a:t>
            </a:r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551" y="1772816"/>
            <a:ext cx="6405156" cy="452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81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694046" y="5486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Кабинет </a:t>
            </a:r>
            <a:r>
              <a:rPr lang="ru-RU" b="1" dirty="0" smtClean="0"/>
              <a:t>информатики </a:t>
            </a:r>
            <a:endParaRPr lang="ru-RU" b="1" dirty="0"/>
          </a:p>
          <a:p>
            <a:pPr algn="ctr"/>
            <a:r>
              <a:rPr lang="ru-RU" b="1" dirty="0"/>
              <a:t>(на данный момент)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628800"/>
            <a:ext cx="6552729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34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94046" y="5486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Кабинет </a:t>
            </a:r>
            <a:r>
              <a:rPr lang="ru-RU" b="1" dirty="0" smtClean="0"/>
              <a:t>информатики </a:t>
            </a:r>
            <a:endParaRPr lang="ru-RU" b="1" dirty="0"/>
          </a:p>
          <a:p>
            <a:pPr algn="ctr"/>
            <a:r>
              <a:rPr lang="ru-RU" b="1" dirty="0"/>
              <a:t>(на данный момент)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12776"/>
            <a:ext cx="6528725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4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94046" y="5486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Кабинет </a:t>
            </a:r>
            <a:r>
              <a:rPr lang="ru-RU" b="1" dirty="0" smtClean="0"/>
              <a:t>технологии для девочек </a:t>
            </a:r>
            <a:endParaRPr lang="ru-RU" b="1" dirty="0"/>
          </a:p>
          <a:p>
            <a:pPr algn="ctr"/>
            <a:r>
              <a:rPr lang="ru-RU" b="1" dirty="0"/>
              <a:t>(на данный момент)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30883" y="1931051"/>
            <a:ext cx="5298325" cy="397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90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89938" y="476672"/>
            <a:ext cx="3919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Кабинет технологии для мальчиков </a:t>
            </a:r>
          </a:p>
          <a:p>
            <a:pPr algn="ctr"/>
            <a:r>
              <a:rPr lang="ru-RU" b="1" dirty="0" smtClean="0"/>
              <a:t>(на данный момент)</a:t>
            </a:r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12776"/>
            <a:ext cx="6224240" cy="466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69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51770" y="476672"/>
            <a:ext cx="3195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Рекреация (зона </a:t>
            </a:r>
            <a:r>
              <a:rPr lang="ru-RU" b="1" dirty="0" err="1" smtClean="0"/>
              <a:t>коворкинга</a:t>
            </a:r>
            <a:r>
              <a:rPr lang="ru-RU" b="1" dirty="0" smtClean="0"/>
              <a:t>)</a:t>
            </a:r>
          </a:p>
          <a:p>
            <a:pPr algn="ctr"/>
            <a:r>
              <a:rPr lang="ru-RU" b="1" dirty="0" smtClean="0"/>
              <a:t>(на данный момент)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8593" y="2339878"/>
            <a:ext cx="4536504" cy="34023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25017" y="2339877"/>
            <a:ext cx="4536505" cy="340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29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51430" y="476672"/>
            <a:ext cx="2196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Планируемые зоны</a:t>
            </a:r>
            <a:endParaRPr lang="ru-RU" b="1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58506" t="32790" r="29248" b="47590"/>
          <a:stretch/>
        </p:blipFill>
        <p:spPr bwMode="auto">
          <a:xfrm>
            <a:off x="2244544" y="1628800"/>
            <a:ext cx="5410200" cy="48755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96489" y="1081028"/>
            <a:ext cx="2506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Кабинет информатики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4676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84617" y="476672"/>
            <a:ext cx="93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Проект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696489" y="1081028"/>
            <a:ext cx="2506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Кабинет информатики</a:t>
            </a:r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23" y="1450360"/>
            <a:ext cx="7118050" cy="503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03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04950" y="1081028"/>
            <a:ext cx="2289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Кабинет технологии</a:t>
            </a:r>
            <a:endParaRPr lang="ru-RU" b="1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2"/>
          <a:srcRect l="9978" t="59398" r="62205" b="6468"/>
          <a:stretch/>
        </p:blipFill>
        <p:spPr bwMode="auto">
          <a:xfrm>
            <a:off x="2263597" y="2060848"/>
            <a:ext cx="5372100" cy="37077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8711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1971</TotalTime>
  <Words>83</Words>
  <Application>Microsoft Office PowerPoint</Application>
  <PresentationFormat>Экран (4:3)</PresentationFormat>
  <Paragraphs>27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Comic Sans MS</vt:lpstr>
      <vt:lpstr>Corbel</vt:lpstr>
      <vt:lpstr>Gill Sans MT</vt:lpstr>
      <vt:lpstr>Times New Roman</vt:lpstr>
      <vt:lpstr>Verdana</vt:lpstr>
      <vt:lpstr>Wingdings 2</vt:lpstr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 Windows</cp:lastModifiedBy>
  <cp:revision>162</cp:revision>
  <cp:lastPrinted>2013-09-26T04:18:24Z</cp:lastPrinted>
  <dcterms:created xsi:type="dcterms:W3CDTF">2013-09-25T10:02:41Z</dcterms:created>
  <dcterms:modified xsi:type="dcterms:W3CDTF">2019-04-18T10:59:54Z</dcterms:modified>
</cp:coreProperties>
</file>